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609" r:id="rId2"/>
    <p:sldId id="610" r:id="rId3"/>
    <p:sldId id="611" r:id="rId4"/>
    <p:sldId id="612" r:id="rId5"/>
    <p:sldId id="613" r:id="rId6"/>
    <p:sldId id="6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9661" autoAdjust="0"/>
  </p:normalViewPr>
  <p:slideViewPr>
    <p:cSldViewPr snapToGrid="0" snapToObjects="1">
      <p:cViewPr>
        <p:scale>
          <a:sx n="100" d="100"/>
          <a:sy n="100" d="100"/>
        </p:scale>
        <p:origin x="-2296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2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17F-6B12-4A48-972C-6B6481592202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F300-9633-8144-9510-C9CD1CC6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gi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em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901700" y="2311904"/>
            <a:ext cx="7325500" cy="868176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A) At some point in time the photon gets absorbed, the photon disappears and the electron in the s-shell is excited to the p-shell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Quiz: what happens when a photon hits an atom?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ounded Rectangle 72"/>
          <p:cNvSpPr/>
          <p:nvPr/>
        </p:nvSpPr>
        <p:spPr>
          <a:xfrm>
            <a:off x="901700" y="1086597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example an H atom with one electron in the s-shell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1700" y="3332480"/>
            <a:ext cx="7325500" cy="868176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) Photons are electromagnetic waves. The electron starts to oscillate around the nucleus with the photon frequency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1700" y="4404864"/>
            <a:ext cx="7325500" cy="868176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) Electrons are particles. The photon bounces like a ball of the electron, thereby transferring part of its energy to the electron </a:t>
            </a:r>
          </a:p>
        </p:txBody>
      </p:sp>
    </p:spTree>
    <p:extLst>
      <p:ext uri="{BB962C8B-B14F-4D97-AF65-F5344CB8AC3E}">
        <p14:creationId xmlns:p14="http://schemas.microsoft.com/office/powerpoint/2010/main" val="367589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Interaction of photons with matter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655429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RIXS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36572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nIXS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950058" y="1933020"/>
            <a:ext cx="2139057" cy="4254548"/>
            <a:chOff x="-99908" y="1925406"/>
            <a:chExt cx="2139057" cy="42545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9885" y="5422599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9885" y="5853734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9885" y="2517827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476619" y="5065311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671599" y="5527518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888129" y="5072926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49622" y="5065313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261133" y="5065315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elay 46"/>
            <p:cNvSpPr/>
            <p:nvPr/>
          </p:nvSpPr>
          <p:spPr>
            <a:xfrm rot="15986418">
              <a:off x="335776" y="3281273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043213" y="5519904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elay 46"/>
            <p:cNvSpPr/>
            <p:nvPr/>
          </p:nvSpPr>
          <p:spPr>
            <a:xfrm rot="5974411">
              <a:off x="465355" y="3286874"/>
              <a:ext cx="284554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Pie 70"/>
            <p:cNvSpPr/>
            <p:nvPr/>
          </p:nvSpPr>
          <p:spPr>
            <a:xfrm>
              <a:off x="-87049" y="2698710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c 71"/>
            <p:cNvSpPr/>
            <p:nvPr/>
          </p:nvSpPr>
          <p:spPr>
            <a:xfrm>
              <a:off x="-99908" y="2726352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754641" y="33044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907041" y="33425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92741" y="3644900"/>
              <a:ext cx="0" cy="46997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10244" y="2781300"/>
              <a:ext cx="0" cy="523449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26924" y="2525441"/>
            <a:ext cx="2139057" cy="3662127"/>
            <a:chOff x="6265584" y="2525441"/>
            <a:chExt cx="2139057" cy="3662127"/>
          </a:xfrm>
        </p:grpSpPr>
        <p:sp>
          <p:nvSpPr>
            <p:cNvPr id="78" name="Pie 77"/>
            <p:cNvSpPr/>
            <p:nvPr/>
          </p:nvSpPr>
          <p:spPr>
            <a:xfrm>
              <a:off x="6278443" y="2706324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015377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015377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6265584" y="2733966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015377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7842111" y="5072925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8037091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253621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7215114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626625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elay 46"/>
            <p:cNvSpPr/>
            <p:nvPr/>
          </p:nvSpPr>
          <p:spPr>
            <a:xfrm rot="16663366">
              <a:off x="7377977" y="3864650"/>
              <a:ext cx="1162067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7408705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 flipV="1">
              <a:off x="7148355" y="3312093"/>
              <a:ext cx="958050" cy="221542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Delay 46"/>
            <p:cNvSpPr/>
            <p:nvPr/>
          </p:nvSpPr>
          <p:spPr>
            <a:xfrm rot="6927349">
              <a:off x="7543423" y="3932403"/>
              <a:ext cx="145435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2814" y="1063266"/>
            <a:ext cx="3776668" cy="666617"/>
            <a:chOff x="1303671" y="2097874"/>
            <a:chExt cx="3776668" cy="666617"/>
          </a:xfrm>
        </p:grpSpPr>
        <p:sp>
          <p:nvSpPr>
            <p:cNvPr id="103" name="Rounded Rectangle 102"/>
            <p:cNvSpPr/>
            <p:nvPr/>
          </p:nvSpPr>
          <p:spPr>
            <a:xfrm>
              <a:off x="1303671" y="2097874"/>
              <a:ext cx="3776668" cy="666617"/>
            </a:xfrm>
            <a:prstGeom prst="roundRect">
              <a:avLst>
                <a:gd name="adj" fmla="val 24566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717" y="2169522"/>
              <a:ext cx="3632200" cy="495300"/>
            </a:xfrm>
            <a:prstGeom prst="rect">
              <a:avLst/>
            </a:prstGeom>
          </p:spPr>
        </p:pic>
      </p:grpSp>
      <p:pic>
        <p:nvPicPr>
          <p:cNvPr id="105" name="Picture 104" descr="TwoLevelLogoWhiteOp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4" y="3052883"/>
            <a:ext cx="5080000" cy="33147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792814" y="1063266"/>
            <a:ext cx="3776668" cy="5304317"/>
            <a:chOff x="4792814" y="1063266"/>
            <a:chExt cx="3776668" cy="5304317"/>
          </a:xfrm>
        </p:grpSpPr>
        <p:grpSp>
          <p:nvGrpSpPr>
            <p:cNvPr id="45" name="Group 44"/>
            <p:cNvGrpSpPr/>
            <p:nvPr/>
          </p:nvGrpSpPr>
          <p:grpSpPr>
            <a:xfrm>
              <a:off x="4792814" y="1063266"/>
              <a:ext cx="3776668" cy="666617"/>
              <a:chOff x="1043192" y="2192132"/>
              <a:chExt cx="3776668" cy="66661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1043192" y="2192132"/>
                <a:ext cx="3776668" cy="666617"/>
                <a:chOff x="1303671" y="2097874"/>
                <a:chExt cx="3776668" cy="666617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303671" y="2097874"/>
                  <a:ext cx="3776668" cy="666617"/>
                </a:xfrm>
                <a:prstGeom prst="roundRect">
                  <a:avLst>
                    <a:gd name="adj" fmla="val 24566"/>
                  </a:avLst>
                </a:prstGeom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40000" dist="63500" dir="2700000" rotWithShape="0">
                    <a:schemeClr val="tx2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1" name="Picture 110" descr="latex-image-1.pdf"/>
                <p:cNvPicPr>
                  <a:picLocks noChangeAspect="1"/>
                </p:cNvPicPr>
                <p:nvPr/>
              </p:nvPicPr>
              <p:blipFill>
                <a:blip r:embed="rId3">
                  <a:alphaModFix amt="31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0717" y="2169522"/>
                  <a:ext cx="3632200" cy="495300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2215" y="2341576"/>
                <a:ext cx="990600" cy="419100"/>
              </a:xfrm>
              <a:prstGeom prst="rect">
                <a:avLst/>
              </a:prstGeom>
            </p:spPr>
          </p:pic>
        </p:grpSp>
        <p:sp>
          <p:nvSpPr>
            <p:cNvPr id="42" name="Rounded Rectangle 41"/>
            <p:cNvSpPr/>
            <p:nvPr/>
          </p:nvSpPr>
          <p:spPr>
            <a:xfrm>
              <a:off x="5434497" y="1063266"/>
              <a:ext cx="1902075" cy="5304317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28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21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Interaction of photons with matter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655429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RIXS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36572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nIXS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950058" y="1933020"/>
            <a:ext cx="2139057" cy="4254548"/>
            <a:chOff x="-99908" y="1925406"/>
            <a:chExt cx="2139057" cy="42545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9885" y="5422599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9885" y="5853734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9885" y="2517827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476619" y="5065311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671599" y="5527518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888129" y="5072926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49622" y="5065313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261133" y="5065315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elay 46"/>
            <p:cNvSpPr/>
            <p:nvPr/>
          </p:nvSpPr>
          <p:spPr>
            <a:xfrm rot="15986418">
              <a:off x="335776" y="3281273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043213" y="5519904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elay 46"/>
            <p:cNvSpPr/>
            <p:nvPr/>
          </p:nvSpPr>
          <p:spPr>
            <a:xfrm rot="5974411">
              <a:off x="465355" y="3286874"/>
              <a:ext cx="284554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Pie 70"/>
            <p:cNvSpPr/>
            <p:nvPr/>
          </p:nvSpPr>
          <p:spPr>
            <a:xfrm>
              <a:off x="-87049" y="2698710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c 71"/>
            <p:cNvSpPr/>
            <p:nvPr/>
          </p:nvSpPr>
          <p:spPr>
            <a:xfrm>
              <a:off x="-99908" y="2726352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754641" y="33044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907041" y="33425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92741" y="3644900"/>
              <a:ext cx="0" cy="46997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10244" y="2781300"/>
              <a:ext cx="0" cy="523449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26924" y="2525441"/>
            <a:ext cx="2139057" cy="3662127"/>
            <a:chOff x="6265584" y="2525441"/>
            <a:chExt cx="2139057" cy="3662127"/>
          </a:xfrm>
        </p:grpSpPr>
        <p:sp>
          <p:nvSpPr>
            <p:cNvPr id="78" name="Pie 77"/>
            <p:cNvSpPr/>
            <p:nvPr/>
          </p:nvSpPr>
          <p:spPr>
            <a:xfrm>
              <a:off x="6278443" y="2706324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015377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015377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6265584" y="2733966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015377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7842111" y="5072925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8037091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253621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7215114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626625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elay 46"/>
            <p:cNvSpPr/>
            <p:nvPr/>
          </p:nvSpPr>
          <p:spPr>
            <a:xfrm rot="16663366">
              <a:off x="7377977" y="3864650"/>
              <a:ext cx="1162067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7408705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 flipV="1">
              <a:off x="7148355" y="3312093"/>
              <a:ext cx="958050" cy="221542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Delay 46"/>
            <p:cNvSpPr/>
            <p:nvPr/>
          </p:nvSpPr>
          <p:spPr>
            <a:xfrm rot="6927349">
              <a:off x="7543423" y="3932403"/>
              <a:ext cx="145435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2814" y="1063266"/>
            <a:ext cx="3776668" cy="666617"/>
            <a:chOff x="1303671" y="2097874"/>
            <a:chExt cx="3776668" cy="666617"/>
          </a:xfrm>
        </p:grpSpPr>
        <p:sp>
          <p:nvSpPr>
            <p:cNvPr id="103" name="Rounded Rectangle 102"/>
            <p:cNvSpPr/>
            <p:nvPr/>
          </p:nvSpPr>
          <p:spPr>
            <a:xfrm>
              <a:off x="1303671" y="2097874"/>
              <a:ext cx="3776668" cy="666617"/>
            </a:xfrm>
            <a:prstGeom prst="roundRect">
              <a:avLst>
                <a:gd name="adj" fmla="val 24566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717" y="2169522"/>
              <a:ext cx="3632200" cy="4953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92814" y="1063266"/>
            <a:ext cx="4265650" cy="5304317"/>
            <a:chOff x="4792814" y="1063266"/>
            <a:chExt cx="4265650" cy="5304317"/>
          </a:xfrm>
        </p:grpSpPr>
        <p:grpSp>
          <p:nvGrpSpPr>
            <p:cNvPr id="109" name="Group 108"/>
            <p:cNvGrpSpPr/>
            <p:nvPr/>
          </p:nvGrpSpPr>
          <p:grpSpPr>
            <a:xfrm>
              <a:off x="4792814" y="1063266"/>
              <a:ext cx="3776668" cy="666617"/>
              <a:chOff x="1303671" y="2097874"/>
              <a:chExt cx="3776668" cy="666617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303671" y="2097874"/>
                <a:ext cx="3776668" cy="666617"/>
              </a:xfrm>
              <a:prstGeom prst="roundRect">
                <a:avLst>
                  <a:gd name="adj" fmla="val 24566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1" name="Picture 110" descr="latex-image-1.pdf"/>
              <p:cNvPicPr>
                <a:picLocks noChangeAspect="1"/>
              </p:cNvPicPr>
              <p:nvPr/>
            </p:nvPicPr>
            <p:blipFill>
              <a:blip r:embed="rId3">
                <a:alphaModFix amt="3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0717" y="2169522"/>
                <a:ext cx="3632200" cy="495300"/>
              </a:xfrm>
              <a:prstGeom prst="rect">
                <a:avLst/>
              </a:prstGeom>
            </p:spPr>
          </p:pic>
        </p:grpSp>
        <p:sp>
          <p:nvSpPr>
            <p:cNvPr id="42" name="Rounded Rectangle 41"/>
            <p:cNvSpPr/>
            <p:nvPr/>
          </p:nvSpPr>
          <p:spPr>
            <a:xfrm>
              <a:off x="7156389" y="1063266"/>
              <a:ext cx="1902075" cy="5304317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28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7493" y="1138788"/>
              <a:ext cx="558800" cy="406400"/>
            </a:xfrm>
            <a:prstGeom prst="rect">
              <a:avLst/>
            </a:prstGeom>
          </p:spPr>
        </p:pic>
      </p:grpSp>
      <p:pic>
        <p:nvPicPr>
          <p:cNvPr id="52" name="Picture 51" descr="IXSFi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17" y="2071438"/>
            <a:ext cx="457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0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 dependent perturbation theory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527963"/>
            <a:ext cx="6578600" cy="1244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2000" y="1054069"/>
            <a:ext cx="3484235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Fermi’s golden rule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dependent perturbation theory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527963"/>
            <a:ext cx="6578600" cy="1244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8" y="3305396"/>
            <a:ext cx="7086600" cy="1397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2000" y="1054069"/>
            <a:ext cx="3484235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Fermi’s golden rule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226" y="2826801"/>
            <a:ext cx="8013774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Green’s function – spectral representation (energy domain)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 dependent perturbation theory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527963"/>
            <a:ext cx="6578600" cy="1244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8" y="3305396"/>
            <a:ext cx="7086600" cy="1397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8" y="5316170"/>
            <a:ext cx="8242300" cy="10795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2000" y="1054069"/>
            <a:ext cx="3484235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Fermi’s golden rule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226" y="2826801"/>
            <a:ext cx="8013774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Green’s function – spectral representation (energy domain)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999" y="4787131"/>
            <a:ext cx="4759301" cy="401009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Green’s function – (time domain)</a:t>
            </a:r>
          </a:p>
          <a:p>
            <a:pPr marL="342900" indent="-342900" algn="ctr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12375</TotalTime>
  <Words>256</Words>
  <Application>Microsoft Macintosh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Maurits W. Haverkort</cp:lastModifiedBy>
  <cp:revision>360</cp:revision>
  <dcterms:created xsi:type="dcterms:W3CDTF">2012-12-04T19:49:57Z</dcterms:created>
  <dcterms:modified xsi:type="dcterms:W3CDTF">2016-02-29T14:16:06Z</dcterms:modified>
  <cp:category/>
</cp:coreProperties>
</file>